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60" r:id="rId1"/>
  </p:sldMasterIdLst>
  <p:sldIdLst>
    <p:sldId id="260" r:id="rId2"/>
  </p:sldIdLst>
  <p:sldSz cx="6858000" cy="9906000" type="A4"/>
  <p:notesSz cx="6858000" cy="9144000"/>
  <p:embeddedFontLst>
    <p:embeddedFont>
      <p:font typeface="Calibri" panose="020F0502020204030204" pitchFamily="34" charset="0"/>
      <p:regular r:id="rId3"/>
      <p:bold r:id="rId4"/>
      <p:italic r:id="rId5"/>
      <p:boldItalic r:id="rId6"/>
    </p:embeddedFont>
    <p:embeddedFont>
      <p:font typeface="Raleway" pitchFamily="2" charset="0"/>
      <p:regular r:id="rId7"/>
      <p:bold r:id="rId8"/>
      <p:italic r:id="rId9"/>
      <p:boldItalic r:id="rId10"/>
    </p:embeddedFont>
    <p:embeddedFont>
      <p:font typeface="Raleway Light" pitchFamily="2" charset="0"/>
      <p:regular r:id="rId11"/>
      <p:italic r:id="rId12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C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51288A3-77EA-4874-891F-A8F7221C04FB}" v="7" dt="2022-10-31T15:42:42.33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785"/>
    <p:restoredTop sz="96327"/>
  </p:normalViewPr>
  <p:slideViewPr>
    <p:cSldViewPr snapToGrid="0">
      <p:cViewPr varScale="1">
        <p:scale>
          <a:sx n="49" d="100"/>
          <a:sy n="49" d="100"/>
        </p:scale>
        <p:origin x="2448" y="-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6.fntdata"/><Relationship Id="rId13" Type="http://schemas.openxmlformats.org/officeDocument/2006/relationships/presProps" Target="presProps.xml"/><Relationship Id="rId3" Type="http://schemas.openxmlformats.org/officeDocument/2006/relationships/font" Target="fonts/font1.fntdata"/><Relationship Id="rId7" Type="http://schemas.openxmlformats.org/officeDocument/2006/relationships/font" Target="fonts/font5.fntdata"/><Relationship Id="rId12" Type="http://schemas.openxmlformats.org/officeDocument/2006/relationships/font" Target="fonts/font10.fntdata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font" Target="fonts/font9.fntdata"/><Relationship Id="rId5" Type="http://schemas.openxmlformats.org/officeDocument/2006/relationships/font" Target="fonts/font3.fntdata"/><Relationship Id="rId15" Type="http://schemas.openxmlformats.org/officeDocument/2006/relationships/theme" Target="theme/theme1.xml"/><Relationship Id="rId10" Type="http://schemas.openxmlformats.org/officeDocument/2006/relationships/font" Target="fonts/font8.fntdata"/><Relationship Id="rId4" Type="http://schemas.openxmlformats.org/officeDocument/2006/relationships/font" Target="fonts/font2.fntdata"/><Relationship Id="rId9" Type="http://schemas.openxmlformats.org/officeDocument/2006/relationships/font" Target="fonts/font7.fntdata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Library is always open Poster A4 v1">
    <p:bg>
      <p:bgPr>
        <a:solidFill>
          <a:srgbClr val="004C9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FC24DE51-0FB7-3108-6D45-A3FCFE071779}"/>
              </a:ext>
            </a:extLst>
          </p:cNvPr>
          <p:cNvSpPr/>
          <p:nvPr userDrawn="1"/>
        </p:nvSpPr>
        <p:spPr>
          <a:xfrm>
            <a:off x="-871496" y="5974706"/>
            <a:ext cx="8600990" cy="41943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Wave 38">
            <a:extLst>
              <a:ext uri="{FF2B5EF4-FFF2-40B4-BE49-F238E27FC236}">
                <a16:creationId xmlns:a16="http://schemas.microsoft.com/office/drawing/2014/main" id="{14D158C1-B9EF-AFE6-A446-9C6B408DCC47}"/>
              </a:ext>
            </a:extLst>
          </p:cNvPr>
          <p:cNvSpPr/>
          <p:nvPr userDrawn="1"/>
        </p:nvSpPr>
        <p:spPr>
          <a:xfrm rot="10800000" flipH="1">
            <a:off x="-871495" y="4408715"/>
            <a:ext cx="8600989" cy="5040086"/>
          </a:xfrm>
          <a:prstGeom prst="wav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F0D754D2-3AEA-B1FA-4086-948CEC10D65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3567308" y="9040991"/>
            <a:ext cx="1381458" cy="40932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4AE6F90F-80F8-F32B-1CB3-BE764E7A9D8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5019822" y="9041065"/>
            <a:ext cx="1380978" cy="409178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F2CAA5B4-C067-0197-14CA-4A9EE4A03FB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555502" y="9040549"/>
            <a:ext cx="1447253" cy="408252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07170EC8-F3D2-D6A1-0B6B-AF73A38E73F2}"/>
              </a:ext>
            </a:extLst>
          </p:cNvPr>
          <p:cNvSpPr txBox="1"/>
          <p:nvPr userDrawn="1"/>
        </p:nvSpPr>
        <p:spPr>
          <a:xfrm>
            <a:off x="352544" y="9056876"/>
            <a:ext cx="1196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0" dirty="0">
                <a:solidFill>
                  <a:srgbClr val="004C97"/>
                </a:solidFill>
                <a:latin typeface="Raleway" panose="020B0503030101060003" pitchFamily="34" charset="77"/>
              </a:rPr>
              <a:t>Listen on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18314" y="1355498"/>
            <a:ext cx="6048254" cy="1943012"/>
          </a:xfrm>
        </p:spPr>
        <p:txBody>
          <a:bodyPr anchor="t">
            <a:noAutofit/>
          </a:bodyPr>
          <a:lstStyle>
            <a:lvl1pPr algn="l">
              <a:lnSpc>
                <a:spcPct val="80000"/>
              </a:lnSpc>
              <a:defRPr sz="7200" b="1" i="0" spc="-40" baseline="0">
                <a:solidFill>
                  <a:schemeClr val="bg1"/>
                </a:solidFill>
                <a:latin typeface="Raleway" panose="020B0503030101060003" pitchFamily="34" charset="77"/>
              </a:defRPr>
            </a:lvl1pPr>
          </a:lstStyle>
          <a:p>
            <a:r>
              <a:rPr lang="en-GB" dirty="0" err="1"/>
              <a:t>uLibrary</a:t>
            </a:r>
            <a:r>
              <a:rPr lang="en-GB" dirty="0"/>
              <a:t> is always open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18314" y="3250279"/>
            <a:ext cx="6048254" cy="952985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buNone/>
              <a:defRPr sz="24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>
              <a:lnSpc>
                <a:spcPct val="100000"/>
              </a:lnSpc>
            </a:pPr>
            <a:r>
              <a:rPr lang="en-US" sz="2800" b="0" dirty="0">
                <a:latin typeface="Raleway Light" panose="020B0403030101060003" pitchFamily="34" charset="77"/>
              </a:rPr>
              <a:t>Your library may close but our digital collection is always open.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6174E78-5B66-9249-821B-0D3EC4C3E94D}"/>
              </a:ext>
            </a:extLst>
          </p:cNvPr>
          <p:cNvSpPr>
            <a:spLocks noChangeAspect="1"/>
          </p:cNvSpPr>
          <p:nvPr userDrawn="1"/>
        </p:nvSpPr>
        <p:spPr>
          <a:xfrm>
            <a:off x="0" y="0"/>
            <a:ext cx="457200" cy="457200"/>
          </a:xfrm>
          <a:prstGeom prst="rect">
            <a:avLst/>
          </a:prstGeom>
          <a:solidFill>
            <a:srgbClr val="004C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9319C6F-5C26-65B7-BF1C-987CE5F3FDFE}"/>
              </a:ext>
            </a:extLst>
          </p:cNvPr>
          <p:cNvSpPr>
            <a:spLocks noChangeAspect="1"/>
          </p:cNvSpPr>
          <p:nvPr userDrawn="1"/>
        </p:nvSpPr>
        <p:spPr>
          <a:xfrm>
            <a:off x="6400800" y="0"/>
            <a:ext cx="457200" cy="457200"/>
          </a:xfrm>
          <a:prstGeom prst="rect">
            <a:avLst/>
          </a:prstGeom>
          <a:solidFill>
            <a:srgbClr val="004C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003A241C-045D-4B4E-E359-E0849C48D99D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57199" y="453600"/>
            <a:ext cx="1914300" cy="540000"/>
          </a:xfrm>
          <a:prstGeom prst="rect">
            <a:avLst/>
          </a:prstGeom>
        </p:spPr>
      </p:pic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F24F8E41-A3DC-77A0-CBDA-51940F9739FC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3340799" y="453600"/>
            <a:ext cx="3059999" cy="540365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>
              <a:defRPr sz="1100" b="1">
                <a:solidFill>
                  <a:srgbClr val="FF0000"/>
                </a:solidFill>
              </a:defRPr>
            </a:lvl1pPr>
          </a:lstStyle>
          <a:p>
            <a:r>
              <a:rPr lang="en-US" dirty="0"/>
              <a:t>Logo image goes here</a:t>
            </a:r>
          </a:p>
        </p:txBody>
      </p:sp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71D5F2F0-957E-1D52-4F80-ADE3A924B30F}"/>
              </a:ext>
            </a:extLst>
          </p:cNvPr>
          <p:cNvSpPr>
            <a:spLocks noGrp="1" noChangeAspect="1"/>
          </p:cNvSpPr>
          <p:nvPr>
            <p:ph type="pic" sz="quarter" idx="23" hasCustomPrompt="1"/>
          </p:nvPr>
        </p:nvSpPr>
        <p:spPr>
          <a:xfrm>
            <a:off x="457199" y="4953000"/>
            <a:ext cx="1422000" cy="14220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>
              <a:defRPr sz="1600" b="1">
                <a:solidFill>
                  <a:srgbClr val="FF0000"/>
                </a:solidFill>
              </a:defRPr>
            </a:lvl1pPr>
          </a:lstStyle>
          <a:p>
            <a:r>
              <a:rPr lang="en-US" dirty="0"/>
              <a:t>Cover image goes here</a:t>
            </a:r>
          </a:p>
        </p:txBody>
      </p:sp>
      <p:sp>
        <p:nvSpPr>
          <p:cNvPr id="31" name="Picture Placeholder 6">
            <a:extLst>
              <a:ext uri="{FF2B5EF4-FFF2-40B4-BE49-F238E27FC236}">
                <a16:creationId xmlns:a16="http://schemas.microsoft.com/office/drawing/2014/main" id="{E8B31732-DC86-25B2-915E-5A0D1E134FE0}"/>
              </a:ext>
            </a:extLst>
          </p:cNvPr>
          <p:cNvSpPr>
            <a:spLocks noGrp="1" noChangeAspect="1"/>
          </p:cNvSpPr>
          <p:nvPr>
            <p:ph type="pic" sz="quarter" idx="25" hasCustomPrompt="1"/>
          </p:nvPr>
        </p:nvSpPr>
        <p:spPr>
          <a:xfrm>
            <a:off x="1967022" y="4953000"/>
            <a:ext cx="1422000" cy="14220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>
              <a:defRPr sz="1600" b="1">
                <a:solidFill>
                  <a:srgbClr val="FF0000"/>
                </a:solidFill>
              </a:defRPr>
            </a:lvl1pPr>
          </a:lstStyle>
          <a:p>
            <a:r>
              <a:rPr lang="en-US" dirty="0"/>
              <a:t>Cover image goes here</a:t>
            </a:r>
          </a:p>
        </p:txBody>
      </p:sp>
      <p:sp>
        <p:nvSpPr>
          <p:cNvPr id="32" name="Picture Placeholder 6">
            <a:extLst>
              <a:ext uri="{FF2B5EF4-FFF2-40B4-BE49-F238E27FC236}">
                <a16:creationId xmlns:a16="http://schemas.microsoft.com/office/drawing/2014/main" id="{80679ABB-9148-6364-5D37-D4C79506B45F}"/>
              </a:ext>
            </a:extLst>
          </p:cNvPr>
          <p:cNvSpPr>
            <a:spLocks noGrp="1" noChangeAspect="1"/>
          </p:cNvSpPr>
          <p:nvPr>
            <p:ph type="pic" sz="quarter" idx="26" hasCustomPrompt="1"/>
          </p:nvPr>
        </p:nvSpPr>
        <p:spPr>
          <a:xfrm>
            <a:off x="3476845" y="4953000"/>
            <a:ext cx="1422000" cy="14220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>
              <a:defRPr sz="1600" b="1">
                <a:solidFill>
                  <a:srgbClr val="FF0000"/>
                </a:solidFill>
              </a:defRPr>
            </a:lvl1pPr>
          </a:lstStyle>
          <a:p>
            <a:r>
              <a:rPr lang="en-US" dirty="0"/>
              <a:t>Cover image goes here</a:t>
            </a:r>
          </a:p>
        </p:txBody>
      </p:sp>
      <p:sp>
        <p:nvSpPr>
          <p:cNvPr id="33" name="Picture Placeholder 6">
            <a:extLst>
              <a:ext uri="{FF2B5EF4-FFF2-40B4-BE49-F238E27FC236}">
                <a16:creationId xmlns:a16="http://schemas.microsoft.com/office/drawing/2014/main" id="{ECEE3F84-0E42-DA18-F9DE-82F61B62C851}"/>
              </a:ext>
            </a:extLst>
          </p:cNvPr>
          <p:cNvSpPr>
            <a:spLocks noGrp="1" noChangeAspect="1"/>
          </p:cNvSpPr>
          <p:nvPr>
            <p:ph type="pic" sz="quarter" idx="27" hasCustomPrompt="1"/>
          </p:nvPr>
        </p:nvSpPr>
        <p:spPr>
          <a:xfrm>
            <a:off x="4976036" y="4953000"/>
            <a:ext cx="1422000" cy="14220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>
              <a:defRPr sz="1600" b="1">
                <a:solidFill>
                  <a:srgbClr val="FF0000"/>
                </a:solidFill>
              </a:defRPr>
            </a:lvl1pPr>
          </a:lstStyle>
          <a:p>
            <a:r>
              <a:rPr lang="en-US" dirty="0"/>
              <a:t>Cover image goes here</a:t>
            </a:r>
          </a:p>
        </p:txBody>
      </p:sp>
      <p:sp>
        <p:nvSpPr>
          <p:cNvPr id="34" name="Picture Placeholder 6">
            <a:extLst>
              <a:ext uri="{FF2B5EF4-FFF2-40B4-BE49-F238E27FC236}">
                <a16:creationId xmlns:a16="http://schemas.microsoft.com/office/drawing/2014/main" id="{4330A5F3-2EA2-FF2C-B1A5-17B860CDBE92}"/>
              </a:ext>
            </a:extLst>
          </p:cNvPr>
          <p:cNvSpPr>
            <a:spLocks noGrp="1" noChangeAspect="1"/>
          </p:cNvSpPr>
          <p:nvPr>
            <p:ph type="pic" sz="quarter" idx="28" hasCustomPrompt="1"/>
          </p:nvPr>
        </p:nvSpPr>
        <p:spPr>
          <a:xfrm>
            <a:off x="457199" y="6464929"/>
            <a:ext cx="1422000" cy="14220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>
              <a:defRPr sz="1600" b="1">
                <a:solidFill>
                  <a:srgbClr val="FF0000"/>
                </a:solidFill>
              </a:defRPr>
            </a:lvl1pPr>
          </a:lstStyle>
          <a:p>
            <a:r>
              <a:rPr lang="en-US" dirty="0"/>
              <a:t>Cover image goes here</a:t>
            </a:r>
          </a:p>
        </p:txBody>
      </p:sp>
      <p:sp>
        <p:nvSpPr>
          <p:cNvPr id="35" name="Picture Placeholder 6">
            <a:extLst>
              <a:ext uri="{FF2B5EF4-FFF2-40B4-BE49-F238E27FC236}">
                <a16:creationId xmlns:a16="http://schemas.microsoft.com/office/drawing/2014/main" id="{0CDD29B4-CF15-A43F-E57A-ED90EA1BBB38}"/>
              </a:ext>
            </a:extLst>
          </p:cNvPr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1967022" y="6464929"/>
            <a:ext cx="1422000" cy="14220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>
              <a:defRPr sz="1600" b="1">
                <a:solidFill>
                  <a:srgbClr val="FF0000"/>
                </a:solidFill>
              </a:defRPr>
            </a:lvl1pPr>
          </a:lstStyle>
          <a:p>
            <a:r>
              <a:rPr lang="en-US" dirty="0"/>
              <a:t>Cover image goes here</a:t>
            </a:r>
          </a:p>
        </p:txBody>
      </p:sp>
      <p:sp>
        <p:nvSpPr>
          <p:cNvPr id="36" name="Picture Placeholder 6">
            <a:extLst>
              <a:ext uri="{FF2B5EF4-FFF2-40B4-BE49-F238E27FC236}">
                <a16:creationId xmlns:a16="http://schemas.microsoft.com/office/drawing/2014/main" id="{2870036B-6E36-9513-C18A-FE6D212C6E3D}"/>
              </a:ext>
            </a:extLst>
          </p:cNvPr>
          <p:cNvSpPr>
            <a:spLocks noGrp="1" noChangeAspect="1"/>
          </p:cNvSpPr>
          <p:nvPr>
            <p:ph type="pic" sz="quarter" idx="30" hasCustomPrompt="1"/>
          </p:nvPr>
        </p:nvSpPr>
        <p:spPr>
          <a:xfrm>
            <a:off x="3476845" y="6464929"/>
            <a:ext cx="1422000" cy="14220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>
              <a:defRPr sz="1600" b="1">
                <a:solidFill>
                  <a:srgbClr val="FF0000"/>
                </a:solidFill>
              </a:defRPr>
            </a:lvl1pPr>
          </a:lstStyle>
          <a:p>
            <a:r>
              <a:rPr lang="en-US" dirty="0"/>
              <a:t>Cover image goes here</a:t>
            </a:r>
          </a:p>
        </p:txBody>
      </p:sp>
      <p:sp>
        <p:nvSpPr>
          <p:cNvPr id="37" name="Picture Placeholder 6">
            <a:extLst>
              <a:ext uri="{FF2B5EF4-FFF2-40B4-BE49-F238E27FC236}">
                <a16:creationId xmlns:a16="http://schemas.microsoft.com/office/drawing/2014/main" id="{4B9B4725-E443-5754-0AA1-EECDF9EFFC2D}"/>
              </a:ext>
            </a:extLst>
          </p:cNvPr>
          <p:cNvSpPr>
            <a:spLocks noGrp="1" noChangeAspect="1"/>
          </p:cNvSpPr>
          <p:nvPr>
            <p:ph type="pic" sz="quarter" idx="31" hasCustomPrompt="1"/>
          </p:nvPr>
        </p:nvSpPr>
        <p:spPr>
          <a:xfrm>
            <a:off x="4976036" y="6464929"/>
            <a:ext cx="1422000" cy="14220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>
              <a:defRPr sz="1600" b="1">
                <a:solidFill>
                  <a:srgbClr val="FF0000"/>
                </a:solidFill>
              </a:defRPr>
            </a:lvl1pPr>
          </a:lstStyle>
          <a:p>
            <a:r>
              <a:rPr lang="en-US" dirty="0"/>
              <a:t>Cover image goes here</a:t>
            </a:r>
          </a:p>
        </p:txBody>
      </p:sp>
    </p:spTree>
    <p:extLst>
      <p:ext uri="{BB962C8B-B14F-4D97-AF65-F5344CB8AC3E}">
        <p14:creationId xmlns:p14="http://schemas.microsoft.com/office/powerpoint/2010/main" val="28271945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20">
          <p15:clr>
            <a:srgbClr val="FBAE40"/>
          </p15:clr>
        </p15:guide>
        <p15:guide id="2" pos="216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B107B2-EADD-F04D-82C1-7C91006D5826}" type="datetimeFigureOut">
              <a:rPr lang="en-US" smtClean="0"/>
              <a:t>11/7/2022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21EFB6-EDC6-0F4A-B171-C4E910FDC8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617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Raleway" panose="020B0503030101060003" pitchFamily="34" charset="77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90000"/>
        </a:lnSpc>
        <a:spcBef>
          <a:spcPts val="750"/>
        </a:spcBef>
        <a:buFontTx/>
        <a:buNone/>
        <a:defRPr sz="2100" kern="1200">
          <a:solidFill>
            <a:schemeClr val="tx1"/>
          </a:solidFill>
          <a:latin typeface="Raleway" panose="020B0503030101060003" pitchFamily="34" charset="77"/>
          <a:ea typeface="+mn-ea"/>
          <a:cs typeface="+mn-cs"/>
        </a:defRPr>
      </a:lvl1pPr>
      <a:lvl2pPr marL="342900" indent="0" algn="l" defTabSz="685800" rtl="0" eaLnBrk="1" latinLnBrk="0" hangingPunct="1">
        <a:lnSpc>
          <a:spcPct val="90000"/>
        </a:lnSpc>
        <a:spcBef>
          <a:spcPts val="375"/>
        </a:spcBef>
        <a:buFontTx/>
        <a:buNone/>
        <a:defRPr sz="1800" kern="1200">
          <a:solidFill>
            <a:schemeClr val="tx1"/>
          </a:solidFill>
          <a:latin typeface="Raleway" panose="020B0503030101060003" pitchFamily="34" charset="77"/>
          <a:ea typeface="+mn-ea"/>
          <a:cs typeface="+mn-cs"/>
        </a:defRPr>
      </a:lvl2pPr>
      <a:lvl3pPr marL="685800" indent="0" algn="l" defTabSz="685800" rtl="0" eaLnBrk="1" latinLnBrk="0" hangingPunct="1">
        <a:lnSpc>
          <a:spcPct val="90000"/>
        </a:lnSpc>
        <a:spcBef>
          <a:spcPts val="375"/>
        </a:spcBef>
        <a:buFontTx/>
        <a:buNone/>
        <a:defRPr sz="1500" kern="1200">
          <a:solidFill>
            <a:schemeClr val="tx1"/>
          </a:solidFill>
          <a:latin typeface="Raleway" panose="020B0503030101060003" pitchFamily="34" charset="77"/>
          <a:ea typeface="+mn-ea"/>
          <a:cs typeface="+mn-cs"/>
        </a:defRPr>
      </a:lvl3pPr>
      <a:lvl4pPr marL="1028700" indent="0" algn="l" defTabSz="685800" rtl="0" eaLnBrk="1" latinLnBrk="0" hangingPunct="1">
        <a:lnSpc>
          <a:spcPct val="90000"/>
        </a:lnSpc>
        <a:spcBef>
          <a:spcPts val="375"/>
        </a:spcBef>
        <a:buFontTx/>
        <a:buNone/>
        <a:defRPr sz="1350" kern="1200">
          <a:solidFill>
            <a:schemeClr val="tx1"/>
          </a:solidFill>
          <a:latin typeface="Raleway" panose="020B0503030101060003" pitchFamily="34" charset="77"/>
          <a:ea typeface="+mn-ea"/>
          <a:cs typeface="+mn-cs"/>
        </a:defRPr>
      </a:lvl4pPr>
      <a:lvl5pPr marL="1371600" indent="0" algn="l" defTabSz="685800" rtl="0" eaLnBrk="1" latinLnBrk="0" hangingPunct="1">
        <a:lnSpc>
          <a:spcPct val="90000"/>
        </a:lnSpc>
        <a:spcBef>
          <a:spcPts val="375"/>
        </a:spcBef>
        <a:buFontTx/>
        <a:buNone/>
        <a:defRPr sz="1350" kern="1200">
          <a:solidFill>
            <a:schemeClr val="tx1"/>
          </a:solidFill>
          <a:latin typeface="Raleway" panose="020B0503030101060003" pitchFamily="34" charset="77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12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CADA7D-0FBB-2D0C-7944-8B33940EFB5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uLibrary is always open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D547C4A-6D0C-F01C-BD4C-C9AABA7FC7B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800" dirty="0"/>
              <a:t>Your library may be closed but our digital collection is always open.</a:t>
            </a:r>
          </a:p>
        </p:txBody>
      </p:sp>
      <p:sp>
        <p:nvSpPr>
          <p:cNvPr id="79" name="Picture Placeholder 78">
            <a:extLst>
              <a:ext uri="{FF2B5EF4-FFF2-40B4-BE49-F238E27FC236}">
                <a16:creationId xmlns:a16="http://schemas.microsoft.com/office/drawing/2014/main" id="{DC0D3019-8E59-86F8-8396-524FA1C8C762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/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5B51F7F4-A3C6-F957-5C68-DEE7004A0CB4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/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A2DFBE05-6EA3-C41B-E8DF-AC2FE51DB659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/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C40B4526-D328-E4A9-D117-4D1240C416D3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/>
      </p:sp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3CB50346-F469-0362-9A09-F269542F966D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/>
      </p:sp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FDE15D95-8E94-1D40-974E-C5DEE8F56158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/>
      </p:sp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D4BC0DB8-FE85-26B8-1DA8-78BE5603FE79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/>
      </p:sp>
      <p:sp>
        <p:nvSpPr>
          <p:cNvPr id="33" name="Picture Placeholder 32">
            <a:extLst>
              <a:ext uri="{FF2B5EF4-FFF2-40B4-BE49-F238E27FC236}">
                <a16:creationId xmlns:a16="http://schemas.microsoft.com/office/drawing/2014/main" id="{87D9D625-9560-DB40-DF75-0D6B757EBCDF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/>
      </p:sp>
      <p:sp>
        <p:nvSpPr>
          <p:cNvPr id="35" name="Picture Placeholder 34">
            <a:extLst>
              <a:ext uri="{FF2B5EF4-FFF2-40B4-BE49-F238E27FC236}">
                <a16:creationId xmlns:a16="http://schemas.microsoft.com/office/drawing/2014/main" id="{6EDE904F-64E0-5BFA-E083-9C87DA6556EA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/>
      </p:sp>
    </p:spTree>
    <p:extLst>
      <p:ext uri="{BB962C8B-B14F-4D97-AF65-F5344CB8AC3E}">
        <p14:creationId xmlns:p14="http://schemas.microsoft.com/office/powerpoint/2010/main" val="31165294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352</TotalTime>
  <Words>17</Words>
  <Application>Microsoft Office PowerPoint</Application>
  <PresentationFormat>A4 Paper (210x297 mm)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Raleway Light</vt:lpstr>
      <vt:lpstr>Raleway</vt:lpstr>
      <vt:lpstr>Calibri</vt:lpstr>
      <vt:lpstr>Arial</vt:lpstr>
      <vt:lpstr>Office Theme</vt:lpstr>
      <vt:lpstr>uLibrary is always open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Simon Clancy</dc:creator>
  <cp:lastModifiedBy>Daniel Eggleston</cp:lastModifiedBy>
  <cp:revision>23</cp:revision>
  <dcterms:created xsi:type="dcterms:W3CDTF">2022-10-18T15:11:22Z</dcterms:created>
  <dcterms:modified xsi:type="dcterms:W3CDTF">2022-11-07T13:51:00Z</dcterms:modified>
</cp:coreProperties>
</file>