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1"/>
  </p:sldMasterIdLst>
  <p:sldIdLst>
    <p:sldId id="260" r:id="rId2"/>
  </p:sldIdLst>
  <p:sldSz cx="6858000" cy="9906000" type="A4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Raleway" pitchFamily="2" charset="0"/>
      <p:regular r:id="rId7"/>
      <p:bold r:id="rId8"/>
      <p:italic r:id="rId9"/>
      <p:boldItalic r:id="rId10"/>
    </p:embeddedFont>
    <p:embeddedFont>
      <p:font typeface="Raleway Light" pitchFamily="2" charset="0"/>
      <p:regular r:id="rId11"/>
      <p:italic r:id="rId1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1288A3-77EA-4874-891F-A8F7221C04FB}" v="7" dt="2022-10-31T15:42:42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5"/>
    <p:restoredTop sz="96327"/>
  </p:normalViewPr>
  <p:slideViewPr>
    <p:cSldViewPr snapToGrid="0">
      <p:cViewPr varScale="1">
        <p:scale>
          <a:sx n="49" d="100"/>
          <a:sy n="49" d="100"/>
        </p:scale>
        <p:origin x="2448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heme" Target="theme/theme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Library is always open Poster A4 v1">
    <p:bg>
      <p:bgPr>
        <a:solidFill>
          <a:srgbClr val="004C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FC24DE51-0FB7-3108-6D45-A3FCFE071779}"/>
              </a:ext>
            </a:extLst>
          </p:cNvPr>
          <p:cNvSpPr/>
          <p:nvPr userDrawn="1"/>
        </p:nvSpPr>
        <p:spPr>
          <a:xfrm>
            <a:off x="-871496" y="5974706"/>
            <a:ext cx="8600990" cy="4194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Wave 38">
            <a:extLst>
              <a:ext uri="{FF2B5EF4-FFF2-40B4-BE49-F238E27FC236}">
                <a16:creationId xmlns:a16="http://schemas.microsoft.com/office/drawing/2014/main" id="{14D158C1-B9EF-AFE6-A446-9C6B408DCC47}"/>
              </a:ext>
            </a:extLst>
          </p:cNvPr>
          <p:cNvSpPr/>
          <p:nvPr userDrawn="1"/>
        </p:nvSpPr>
        <p:spPr>
          <a:xfrm rot="10800000" flipH="1">
            <a:off x="-871495" y="4408715"/>
            <a:ext cx="8600989" cy="5040086"/>
          </a:xfrm>
          <a:prstGeom prst="wav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F0D754D2-3AEA-B1FA-4086-948CEC10D6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567308" y="9040991"/>
            <a:ext cx="1381458" cy="40932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4AE6F90F-80F8-F32B-1CB3-BE764E7A9D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019822" y="9041065"/>
            <a:ext cx="1380978" cy="40917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2CAA5B4-C067-0197-14CA-4A9EE4A03FB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55502" y="9040549"/>
            <a:ext cx="1447253" cy="408252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07170EC8-F3D2-D6A1-0B6B-AF73A38E73F2}"/>
              </a:ext>
            </a:extLst>
          </p:cNvPr>
          <p:cNvSpPr txBox="1"/>
          <p:nvPr userDrawn="1"/>
        </p:nvSpPr>
        <p:spPr>
          <a:xfrm>
            <a:off x="352544" y="9056876"/>
            <a:ext cx="1196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004C97"/>
                </a:solidFill>
                <a:latin typeface="Raleway" panose="020B0503030101060003" pitchFamily="34" charset="77"/>
              </a:rPr>
              <a:t>Listen 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8314" y="1355498"/>
            <a:ext cx="6048254" cy="1943012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-40" baseline="0">
                <a:solidFill>
                  <a:schemeClr val="bg1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GB" dirty="0" err="1"/>
              <a:t>uLibrary</a:t>
            </a:r>
            <a:r>
              <a:rPr lang="en-GB" dirty="0"/>
              <a:t> is always open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8314" y="3250279"/>
            <a:ext cx="6048254" cy="952985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lnSpc>
                <a:spcPct val="100000"/>
              </a:lnSpc>
            </a:pPr>
            <a:r>
              <a:rPr lang="en-US" sz="2800" b="0" dirty="0">
                <a:latin typeface="Raleway Light" panose="020B0403030101060003" pitchFamily="34" charset="77"/>
              </a:rPr>
              <a:t>Your library may close but our digital collection is always open.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174E78-5B66-9249-821B-0D3EC4C3E94D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457200" cy="457200"/>
          </a:xfrm>
          <a:prstGeom prst="rect">
            <a:avLst/>
          </a:prstGeom>
          <a:solidFill>
            <a:srgbClr val="004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319C6F-5C26-65B7-BF1C-987CE5F3FDFE}"/>
              </a:ext>
            </a:extLst>
          </p:cNvPr>
          <p:cNvSpPr>
            <a:spLocks noChangeAspect="1"/>
          </p:cNvSpPr>
          <p:nvPr userDrawn="1"/>
        </p:nvSpPr>
        <p:spPr>
          <a:xfrm>
            <a:off x="6400800" y="0"/>
            <a:ext cx="457200" cy="457200"/>
          </a:xfrm>
          <a:prstGeom prst="rect">
            <a:avLst/>
          </a:prstGeom>
          <a:solidFill>
            <a:srgbClr val="004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03A241C-045D-4B4E-E359-E0849C48D99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57199" y="453600"/>
            <a:ext cx="1914300" cy="540000"/>
          </a:xfrm>
          <a:prstGeom prst="rect">
            <a:avLst/>
          </a:prstGeom>
        </p:spPr>
      </p:pic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F24F8E41-A3DC-77A0-CBDA-51940F9739FC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340799" y="453600"/>
            <a:ext cx="3059999" cy="54036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11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Logo image goes here</a:t>
            </a: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71D5F2F0-957E-1D52-4F80-ADE3A924B30F}"/>
              </a:ext>
            </a:extLst>
          </p:cNvPr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457199" y="4953000"/>
            <a:ext cx="1422000" cy="142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Cover image goes here</a:t>
            </a:r>
          </a:p>
        </p:txBody>
      </p:sp>
      <p:sp>
        <p:nvSpPr>
          <p:cNvPr id="31" name="Picture Placeholder 6">
            <a:extLst>
              <a:ext uri="{FF2B5EF4-FFF2-40B4-BE49-F238E27FC236}">
                <a16:creationId xmlns:a16="http://schemas.microsoft.com/office/drawing/2014/main" id="{E8B31732-DC86-25B2-915E-5A0D1E134FE0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1967022" y="4953000"/>
            <a:ext cx="1422000" cy="142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Cover image goes here</a:t>
            </a:r>
          </a:p>
        </p:txBody>
      </p:sp>
      <p:sp>
        <p:nvSpPr>
          <p:cNvPr id="32" name="Picture Placeholder 6">
            <a:extLst>
              <a:ext uri="{FF2B5EF4-FFF2-40B4-BE49-F238E27FC236}">
                <a16:creationId xmlns:a16="http://schemas.microsoft.com/office/drawing/2014/main" id="{80679ABB-9148-6364-5D37-D4C79506B45F}"/>
              </a:ext>
            </a:extLst>
          </p:cNvPr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3476845" y="4953000"/>
            <a:ext cx="1422000" cy="142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Cover image goes here</a:t>
            </a:r>
          </a:p>
        </p:txBody>
      </p:sp>
      <p:sp>
        <p:nvSpPr>
          <p:cNvPr id="33" name="Picture Placeholder 6">
            <a:extLst>
              <a:ext uri="{FF2B5EF4-FFF2-40B4-BE49-F238E27FC236}">
                <a16:creationId xmlns:a16="http://schemas.microsoft.com/office/drawing/2014/main" id="{ECEE3F84-0E42-DA18-F9DE-82F61B62C851}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976036" y="4953000"/>
            <a:ext cx="1422000" cy="142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Cover image goes here</a:t>
            </a:r>
          </a:p>
        </p:txBody>
      </p:sp>
      <p:sp>
        <p:nvSpPr>
          <p:cNvPr id="34" name="Picture Placeholder 6">
            <a:extLst>
              <a:ext uri="{FF2B5EF4-FFF2-40B4-BE49-F238E27FC236}">
                <a16:creationId xmlns:a16="http://schemas.microsoft.com/office/drawing/2014/main" id="{4330A5F3-2EA2-FF2C-B1A5-17B860CDBE92}"/>
              </a:ext>
            </a:extLst>
          </p:cNvPr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457199" y="6464929"/>
            <a:ext cx="1422000" cy="142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Cover image goes here</a:t>
            </a:r>
          </a:p>
        </p:txBody>
      </p:sp>
      <p:sp>
        <p:nvSpPr>
          <p:cNvPr id="35" name="Picture Placeholder 6">
            <a:extLst>
              <a:ext uri="{FF2B5EF4-FFF2-40B4-BE49-F238E27FC236}">
                <a16:creationId xmlns:a16="http://schemas.microsoft.com/office/drawing/2014/main" id="{0CDD29B4-CF15-A43F-E57A-ED90EA1BBB38}"/>
              </a:ext>
            </a:extLst>
          </p:cNvPr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1967022" y="6464929"/>
            <a:ext cx="1422000" cy="142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Cover image goes here</a:t>
            </a:r>
          </a:p>
        </p:txBody>
      </p:sp>
      <p:sp>
        <p:nvSpPr>
          <p:cNvPr id="36" name="Picture Placeholder 6">
            <a:extLst>
              <a:ext uri="{FF2B5EF4-FFF2-40B4-BE49-F238E27FC236}">
                <a16:creationId xmlns:a16="http://schemas.microsoft.com/office/drawing/2014/main" id="{2870036B-6E36-9513-C18A-FE6D212C6E3D}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3476845" y="6464929"/>
            <a:ext cx="1422000" cy="142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Cover image goes here</a:t>
            </a:r>
          </a:p>
        </p:txBody>
      </p:sp>
      <p:sp>
        <p:nvSpPr>
          <p:cNvPr id="37" name="Picture Placeholder 6">
            <a:extLst>
              <a:ext uri="{FF2B5EF4-FFF2-40B4-BE49-F238E27FC236}">
                <a16:creationId xmlns:a16="http://schemas.microsoft.com/office/drawing/2014/main" id="{4B9B4725-E443-5754-0AA1-EECDF9EFFC2D}"/>
              </a:ext>
            </a:extLst>
          </p:cNvPr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4976036" y="6464929"/>
            <a:ext cx="1422000" cy="142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Cover image goes here</a:t>
            </a:r>
          </a:p>
        </p:txBody>
      </p:sp>
    </p:spTree>
    <p:extLst>
      <p:ext uri="{BB962C8B-B14F-4D97-AF65-F5344CB8AC3E}">
        <p14:creationId xmlns:p14="http://schemas.microsoft.com/office/powerpoint/2010/main" val="2827194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107B2-EADD-F04D-82C1-7C91006D5826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1EFB6-EDC6-0F4A-B171-C4E910FDC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1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Raleway" panose="020B0503030101060003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21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5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35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35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ADA7D-0FBB-2D0C-7944-8B33940EFB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uLibrary is always open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47C4A-6D0C-F01C-BD4C-C9AABA7FC7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Your library may be closed but our digital collection is always open.</a:t>
            </a:r>
          </a:p>
        </p:txBody>
      </p:sp>
      <p:sp>
        <p:nvSpPr>
          <p:cNvPr id="79" name="Picture Placeholder 78">
            <a:extLst>
              <a:ext uri="{FF2B5EF4-FFF2-40B4-BE49-F238E27FC236}">
                <a16:creationId xmlns:a16="http://schemas.microsoft.com/office/drawing/2014/main" id="{DC0D3019-8E59-86F8-8396-524FA1C8C76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B51F7F4-A3C6-F957-5C68-DEE7004A0CB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2DFBE05-6EA3-C41B-E8DF-AC2FE51DB65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C40B4526-D328-E4A9-D117-4D1240C416D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CB50346-F469-0362-9A09-F269542F966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FDE15D95-8E94-1D40-974E-C5DEE8F56158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D4BC0DB8-FE85-26B8-1DA8-78BE5603FE79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87D9D625-9560-DB40-DF75-0D6B757EBCD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6EDE904F-64E0-5BFA-E083-9C87DA6556E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</p:spTree>
    <p:extLst>
      <p:ext uri="{BB962C8B-B14F-4D97-AF65-F5344CB8AC3E}">
        <p14:creationId xmlns:p14="http://schemas.microsoft.com/office/powerpoint/2010/main" val="311652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17</Words>
  <Application>Microsoft Office PowerPoint</Application>
  <PresentationFormat>A4 Paper (210x297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Raleway Light</vt:lpstr>
      <vt:lpstr>Raleway</vt:lpstr>
      <vt:lpstr>Calibri</vt:lpstr>
      <vt:lpstr>Arial</vt:lpstr>
      <vt:lpstr>Office Theme</vt:lpstr>
      <vt:lpstr>uLibrary is always open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Clancy</dc:creator>
  <cp:lastModifiedBy>Daniel Eggleston</cp:lastModifiedBy>
  <cp:revision>23</cp:revision>
  <dcterms:created xsi:type="dcterms:W3CDTF">2022-10-18T15:11:22Z</dcterms:created>
  <dcterms:modified xsi:type="dcterms:W3CDTF">2022-11-07T13:51:00Z</dcterms:modified>
</cp:coreProperties>
</file>