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9" r:id="rId2"/>
  </p:sldIdLst>
  <p:sldSz cx="6858000" cy="9906000" type="A4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Raleway" pitchFamily="2" charset="0"/>
      <p:regular r:id="rId7"/>
      <p:bold r:id="rId8"/>
      <p:italic r:id="rId9"/>
      <p:boldItalic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14276A-0866-402F-910B-8E28375862AF}" v="4" dt="2022-10-19T13:01:25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4"/>
    <p:restoredTop sz="96327"/>
  </p:normalViewPr>
  <p:slideViewPr>
    <p:cSldViewPr snapToGrid="0">
      <p:cViewPr varScale="1">
        <p:scale>
          <a:sx n="49" d="100"/>
          <a:sy n="49" d="100"/>
        </p:scale>
        <p:origin x="23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presProps" Target="presProps.xml"/><Relationship Id="rId5" Type="http://schemas.openxmlformats.org/officeDocument/2006/relationships/font" Target="fonts/font3.fntdata"/><Relationship Id="rId15" Type="http://schemas.microsoft.com/office/2015/10/relationships/revisionInfo" Target="revisionInfo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Library Poster A4"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DCE6-C407-1EE9-1B2C-119751C70193}"/>
              </a:ext>
            </a:extLst>
          </p:cNvPr>
          <p:cNvSpPr/>
          <p:nvPr userDrawn="1"/>
        </p:nvSpPr>
        <p:spPr>
          <a:xfrm>
            <a:off x="-871496" y="6202017"/>
            <a:ext cx="8600990" cy="419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162BB3CC-3391-B57F-8DEB-0D27DB01B08F}"/>
              </a:ext>
            </a:extLst>
          </p:cNvPr>
          <p:cNvSpPr/>
          <p:nvPr userDrawn="1"/>
        </p:nvSpPr>
        <p:spPr>
          <a:xfrm rot="10800000">
            <a:off x="-871495" y="3050668"/>
            <a:ext cx="8600989" cy="5040086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842" y="7886788"/>
            <a:ext cx="5322356" cy="471303"/>
          </a:xfrm>
        </p:spPr>
        <p:txBody>
          <a:bodyPr anchor="t">
            <a:noAutofit/>
          </a:bodyPr>
          <a:lstStyle>
            <a:lvl1pPr algn="l">
              <a:defRPr sz="2000" b="1" i="0" spc="-40" baseline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r>
              <a:rPr lang="en-GB" dirty="0"/>
              <a:t>Title of the book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9198" y="8212658"/>
            <a:ext cx="5328000" cy="30412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Author name goes here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174E78-5B66-9249-821B-0D3EC4C3E94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457200" cy="457200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19C6F-5C26-65B7-BF1C-987CE5F3FDFE}"/>
              </a:ext>
            </a:extLst>
          </p:cNvPr>
          <p:cNvSpPr>
            <a:spLocks noChangeAspect="1"/>
          </p:cNvSpPr>
          <p:nvPr userDrawn="1"/>
        </p:nvSpPr>
        <p:spPr>
          <a:xfrm>
            <a:off x="6400800" y="0"/>
            <a:ext cx="457200" cy="457200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76F22950-4EAB-3C5E-6115-9EF830536070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198" y="1624194"/>
            <a:ext cx="5943601" cy="5943601"/>
          </a:xfrm>
          <a:prstGeom prst="rect">
            <a:avLst/>
          </a:prstGeom>
        </p:spPr>
        <p:txBody>
          <a:bodyPr anchor="ctr"/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Cover image goes 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1FE9B0-33AF-3BFA-23EA-277705D35B13}"/>
              </a:ext>
            </a:extLst>
          </p:cNvPr>
          <p:cNvSpPr>
            <a:spLocks/>
          </p:cNvSpPr>
          <p:nvPr userDrawn="1"/>
        </p:nvSpPr>
        <p:spPr>
          <a:xfrm>
            <a:off x="457198" y="7964550"/>
            <a:ext cx="72000" cy="471304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8AF07C-FA11-E1EA-85D8-CA514B37E8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502" y="9040549"/>
            <a:ext cx="1447253" cy="4082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3A241C-045D-4B4E-E359-E0849C48D9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199" y="453600"/>
            <a:ext cx="1914300" cy="540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391C91-825A-A1FB-8676-CA37BD51D0CE}"/>
              </a:ext>
            </a:extLst>
          </p:cNvPr>
          <p:cNvSpPr txBox="1"/>
          <p:nvPr userDrawn="1"/>
        </p:nvSpPr>
        <p:spPr>
          <a:xfrm>
            <a:off x="352544" y="9056876"/>
            <a:ext cx="11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004C97"/>
                </a:solidFill>
                <a:latin typeface="Raleway" panose="020B0503030101060003" pitchFamily="34" charset="77"/>
              </a:rPr>
              <a:t>Listen 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D144D67-26FC-D6C5-E77A-B87C69FEEB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67308" y="9040991"/>
            <a:ext cx="1381458" cy="409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E0AE442-44B0-950C-9A13-B5A85C018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19822" y="9040993"/>
            <a:ext cx="1380978" cy="409322"/>
          </a:xfrm>
          <a:prstGeom prst="rect">
            <a:avLst/>
          </a:prstGeom>
        </p:spPr>
      </p:pic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F24F8E41-A3DC-77A0-CBDA-51940F9739F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340799" y="453600"/>
            <a:ext cx="3060000" cy="5403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1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Logo 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2827194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07B2-EADD-F04D-82C1-7C91006D582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1EFB6-EDC6-0F4A-B171-C4E910FDC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1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21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8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5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35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35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2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25EAA-0067-87C6-F079-6B8347BC1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Bookseller at the End of the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F3E83-3A05-B03F-96E2-4367B2FBBB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Ruth Shaw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C50C828-37AD-795D-86E9-391491CEAC8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60D220-0EFE-1944-5920-1E98F686857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</p:spTree>
    <p:extLst>
      <p:ext uri="{BB962C8B-B14F-4D97-AF65-F5344CB8AC3E}">
        <p14:creationId xmlns:p14="http://schemas.microsoft.com/office/powerpoint/2010/main" val="661831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</TotalTime>
  <Words>10</Words>
  <Application>Microsoft Office PowerPoint</Application>
  <PresentationFormat>A4 Paper (210x297 mm)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Arial</vt:lpstr>
      <vt:lpstr>Raleway</vt:lpstr>
      <vt:lpstr>Office Theme</vt:lpstr>
      <vt:lpstr>The Bookseller at the End of the World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Clancy</dc:creator>
  <cp:lastModifiedBy>Daniel Eggleston</cp:lastModifiedBy>
  <cp:revision>15</cp:revision>
  <dcterms:created xsi:type="dcterms:W3CDTF">2022-10-18T15:11:22Z</dcterms:created>
  <dcterms:modified xsi:type="dcterms:W3CDTF">2022-10-19T13:01:25Z</dcterms:modified>
</cp:coreProperties>
</file>