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9" r:id="rId2"/>
    <p:sldId id="260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/>
    <p:restoredTop sz="96327"/>
  </p:normalViewPr>
  <p:slideViewPr>
    <p:cSldViewPr snapToGrid="0">
      <p:cViewPr varScale="1">
        <p:scale>
          <a:sx n="49" d="100"/>
          <a:sy n="49" d="100"/>
        </p:scale>
        <p:origin x="2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1">
    <p:bg>
      <p:bgPr>
        <a:solidFill>
          <a:srgbClr val="004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8AF07C-FA11-E1EA-85D8-CA514B37E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502" y="9040549"/>
            <a:ext cx="1447253" cy="4082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3A241C-045D-4B4E-E359-E0849C48D9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453600"/>
            <a:ext cx="19143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4C97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2827194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ibrary Poster A4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99DCE6-C407-1EE9-1B2C-119751C70193}"/>
              </a:ext>
            </a:extLst>
          </p:cNvPr>
          <p:cNvSpPr/>
          <p:nvPr userDrawn="1"/>
        </p:nvSpPr>
        <p:spPr>
          <a:xfrm>
            <a:off x="-871496" y="6202017"/>
            <a:ext cx="8600990" cy="4194313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162BB3CC-3391-B57F-8DEB-0D27DB01B08F}"/>
              </a:ext>
            </a:extLst>
          </p:cNvPr>
          <p:cNvSpPr/>
          <p:nvPr userDrawn="1"/>
        </p:nvSpPr>
        <p:spPr>
          <a:xfrm rot="10800000">
            <a:off x="-871495" y="3050668"/>
            <a:ext cx="8600989" cy="5040086"/>
          </a:xfrm>
          <a:prstGeom prst="wave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842" y="7886788"/>
            <a:ext cx="5322356" cy="471303"/>
          </a:xfrm>
        </p:spPr>
        <p:txBody>
          <a:bodyPr anchor="t">
            <a:noAutofit/>
          </a:bodyPr>
          <a:lstStyle>
            <a:lvl1pPr algn="l">
              <a:defRPr sz="2000" b="1" i="0" spc="-4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Title of the book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198" y="8212658"/>
            <a:ext cx="5328000" cy="3041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Author name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4E78-5B66-9249-821B-0D3EC4C3E94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19C6F-5C26-65B7-BF1C-987CE5F3FDFE}"/>
              </a:ext>
            </a:extLst>
          </p:cNvPr>
          <p:cNvSpPr>
            <a:spLocks noChangeAspect="1"/>
          </p:cNvSpPr>
          <p:nvPr userDrawn="1"/>
        </p:nvSpPr>
        <p:spPr>
          <a:xfrm>
            <a:off x="640080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6F22950-4EAB-3C5E-6115-9EF83053607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57198" y="1624194"/>
            <a:ext cx="5943601" cy="5943601"/>
          </a:xfrm>
          <a:prstGeom prst="rect">
            <a:avLst/>
          </a:prstGeom>
        </p:spPr>
        <p:txBody>
          <a:bodyPr anchor="ctr"/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Cover image goes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FE9B0-33AF-3BFA-23EA-277705D35B13}"/>
              </a:ext>
            </a:extLst>
          </p:cNvPr>
          <p:cNvSpPr>
            <a:spLocks/>
          </p:cNvSpPr>
          <p:nvPr userDrawn="1"/>
        </p:nvSpPr>
        <p:spPr>
          <a:xfrm>
            <a:off x="457198" y="7964550"/>
            <a:ext cx="72000" cy="47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391C91-825A-A1FB-8676-CA37BD51D0CE}"/>
              </a:ext>
            </a:extLst>
          </p:cNvPr>
          <p:cNvSpPr txBox="1"/>
          <p:nvPr userDrawn="1"/>
        </p:nvSpPr>
        <p:spPr>
          <a:xfrm>
            <a:off x="352544" y="9056876"/>
            <a:ext cx="119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latin typeface="Raleway" panose="020B0503030101060003" pitchFamily="34" charset="77"/>
              </a:rPr>
              <a:t>Listen 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144D67-26FC-D6C5-E77A-B87C69FEE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7308" y="9040991"/>
            <a:ext cx="1381458" cy="409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0AE442-44B0-950C-9A13-B5A85C0188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9822" y="9040993"/>
            <a:ext cx="1380978" cy="409322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24F8E41-A3DC-77A0-CBDA-51940F9739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40799" y="453600"/>
            <a:ext cx="3060000" cy="5403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Logo image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21CAC-1958-A7C6-468A-A7BA26D1E8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53600"/>
            <a:ext cx="1914300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F1F3D-D20E-4EE0-1B34-4EA7AA2AE6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5200" y="9039600"/>
            <a:ext cx="1447199" cy="4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07B2-EADD-F04D-82C1-7C91006D582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EFB6-EDC6-0F4A-B171-C4E910FDC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5EAA-0067-87C6-F079-6B8347BC1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Mad, Bad And Dead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F3E83-3A05-B03F-96E2-4367B2FBB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Sherryl Clark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1E752D-F364-C628-BDC6-E4EDBADC079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3FE1492-E8A9-11A9-B8FB-9D0179EA5F4E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3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DC0C-32B1-C72B-0027-B072C0A14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Mad, Bad And Dead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33CFB-42E7-C9F8-88AD-0ECF14215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Sherryl Clark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DBB47E-7EC8-00CD-457C-0E00C36BDE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D18F0DE-CA73-4F9E-4401-1136B482B33F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4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14</Words>
  <Application>Microsoft Office PowerPoint</Application>
  <PresentationFormat>A4 Paper (210x297 mm)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Raleway</vt:lpstr>
      <vt:lpstr>Office Theme</vt:lpstr>
      <vt:lpstr>Mad, Bad And Dead</vt:lpstr>
      <vt:lpstr>Mad, Bad And Dead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Clancy</dc:creator>
  <cp:lastModifiedBy>Daniel Eggleston</cp:lastModifiedBy>
  <cp:revision>22</cp:revision>
  <dcterms:created xsi:type="dcterms:W3CDTF">2022-10-18T15:11:22Z</dcterms:created>
  <dcterms:modified xsi:type="dcterms:W3CDTF">2022-10-19T13:40:43Z</dcterms:modified>
</cp:coreProperties>
</file>