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/>
    <p:restoredTop sz="96327"/>
  </p:normalViewPr>
  <p:slideViewPr>
    <p:cSldViewPr snapToGrid="0">
      <p:cViewPr varScale="1">
        <p:scale>
          <a:sx n="49" d="100"/>
          <a:sy n="49" d="100"/>
        </p:scale>
        <p:origin x="16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1"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AF07C-FA11-E1EA-85D8-CA514B37E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502" y="9040549"/>
            <a:ext cx="1447253" cy="408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A241C-045D-4B4E-E359-E0849C48D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453600"/>
            <a:ext cx="19143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4C97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9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1CAC-1958-A7C6-468A-A7BA26D1E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53600"/>
            <a:ext cx="19143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1F3D-D20E-4EE0-1B34-4EA7AA2AE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200" y="9039600"/>
            <a:ext cx="144719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07B2-EADD-F04D-82C1-7C91006D58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FB6-EDC6-0F4A-B171-C4E910FD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5EAA-0067-87C6-F079-6B8347BC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Forever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E83-3A05-B03F-96E2-4367B2FB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Graham Norton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1E752D-F364-C628-BDC6-E4EDBADC07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06E5F5D7-06BB-59B5-DAF9-E732208E1B90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C0C-32B1-C72B-0027-B072C0A1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Forever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33CFB-42E7-C9F8-88AD-0ECF1421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Graham Norton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DBB47E-7EC8-00CD-457C-0E00C36BD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A493E4-8E88-FEA0-0CCE-85E74DA48F4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8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Raleway</vt:lpstr>
      <vt:lpstr>Office Theme</vt:lpstr>
      <vt:lpstr>Forever Home</vt:lpstr>
      <vt:lpstr>Forever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Clancy</dc:creator>
  <cp:lastModifiedBy>Daniel Eggleston</cp:lastModifiedBy>
  <cp:revision>21</cp:revision>
  <dcterms:created xsi:type="dcterms:W3CDTF">2022-10-18T15:11:22Z</dcterms:created>
  <dcterms:modified xsi:type="dcterms:W3CDTF">2022-10-19T13:20:37Z</dcterms:modified>
</cp:coreProperties>
</file>