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60" r:id="rId1"/>
  </p:sldMasterIdLst>
  <p:sldIdLst>
    <p:sldId id="259" r:id="rId2"/>
    <p:sldId id="260" r:id="rId3"/>
  </p:sldIdLst>
  <p:sldSz cx="6858000" cy="9906000" type="A4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Raleway" pitchFamily="2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5"/>
    <p:restoredTop sz="96327"/>
  </p:normalViewPr>
  <p:slideViewPr>
    <p:cSldViewPr snapToGrid="0">
      <p:cViewPr varScale="1">
        <p:scale>
          <a:sx n="49" d="100"/>
          <a:sy n="49" d="100"/>
        </p:scale>
        <p:origin x="234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Library Poster A4 v1">
    <p:bg>
      <p:bgPr>
        <a:solidFill>
          <a:srgbClr val="004C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D99DCE6-C407-1EE9-1B2C-119751C70193}"/>
              </a:ext>
            </a:extLst>
          </p:cNvPr>
          <p:cNvSpPr/>
          <p:nvPr userDrawn="1"/>
        </p:nvSpPr>
        <p:spPr>
          <a:xfrm>
            <a:off x="-871496" y="6202017"/>
            <a:ext cx="8600990" cy="41943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ave 11">
            <a:extLst>
              <a:ext uri="{FF2B5EF4-FFF2-40B4-BE49-F238E27FC236}">
                <a16:creationId xmlns:a16="http://schemas.microsoft.com/office/drawing/2014/main" id="{162BB3CC-3391-B57F-8DEB-0D27DB01B08F}"/>
              </a:ext>
            </a:extLst>
          </p:cNvPr>
          <p:cNvSpPr/>
          <p:nvPr userDrawn="1"/>
        </p:nvSpPr>
        <p:spPr>
          <a:xfrm rot="10800000">
            <a:off x="-871495" y="3050668"/>
            <a:ext cx="8600989" cy="5040086"/>
          </a:xfrm>
          <a:prstGeom prst="wav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4842" y="7886788"/>
            <a:ext cx="5322356" cy="471303"/>
          </a:xfrm>
        </p:spPr>
        <p:txBody>
          <a:bodyPr anchor="t">
            <a:noAutofit/>
          </a:bodyPr>
          <a:lstStyle>
            <a:lvl1pPr algn="l">
              <a:defRPr sz="2000" b="1" i="0" spc="-40" baseline="0">
                <a:solidFill>
                  <a:schemeClr val="tx1">
                    <a:lumMod val="85000"/>
                    <a:lumOff val="15000"/>
                  </a:schemeClr>
                </a:solidFill>
                <a:latin typeface="Raleway" panose="020B0503030101060003" pitchFamily="34" charset="77"/>
              </a:defRPr>
            </a:lvl1pPr>
          </a:lstStyle>
          <a:p>
            <a:r>
              <a:rPr lang="en-GB" dirty="0"/>
              <a:t>Title of the book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9198" y="8212658"/>
            <a:ext cx="5328000" cy="3041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Author name goes here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74E78-5B66-9249-821B-0D3EC4C3E94D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457200" cy="457200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319C6F-5C26-65B7-BF1C-987CE5F3FDFE}"/>
              </a:ext>
            </a:extLst>
          </p:cNvPr>
          <p:cNvSpPr>
            <a:spLocks noChangeAspect="1"/>
          </p:cNvSpPr>
          <p:nvPr userDrawn="1"/>
        </p:nvSpPr>
        <p:spPr>
          <a:xfrm>
            <a:off x="6400800" y="0"/>
            <a:ext cx="457200" cy="457200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76F22950-4EAB-3C5E-6115-9EF830536070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457198" y="1624194"/>
            <a:ext cx="5943601" cy="5943601"/>
          </a:xfrm>
          <a:prstGeom prst="rect">
            <a:avLst/>
          </a:prstGeom>
        </p:spPr>
        <p:txBody>
          <a:bodyPr anchor="ctr"/>
          <a:lstStyle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1FE9B0-33AF-3BFA-23EA-277705D35B13}"/>
              </a:ext>
            </a:extLst>
          </p:cNvPr>
          <p:cNvSpPr>
            <a:spLocks/>
          </p:cNvSpPr>
          <p:nvPr userDrawn="1"/>
        </p:nvSpPr>
        <p:spPr>
          <a:xfrm>
            <a:off x="457198" y="7964550"/>
            <a:ext cx="72000" cy="471304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98AF07C-FA11-E1EA-85D8-CA514B37E8F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55502" y="9040549"/>
            <a:ext cx="1447253" cy="4082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03A241C-045D-4B4E-E359-E0849C48D9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199" y="453600"/>
            <a:ext cx="1914300" cy="54000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2391C91-825A-A1FB-8676-CA37BD51D0CE}"/>
              </a:ext>
            </a:extLst>
          </p:cNvPr>
          <p:cNvSpPr txBox="1"/>
          <p:nvPr userDrawn="1"/>
        </p:nvSpPr>
        <p:spPr>
          <a:xfrm>
            <a:off x="352544" y="9056876"/>
            <a:ext cx="119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rgbClr val="004C97"/>
                </a:solidFill>
                <a:latin typeface="Raleway" panose="020B0503030101060003" pitchFamily="34" charset="77"/>
              </a:rPr>
              <a:t>Listen on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0D144D67-26FC-D6C5-E77A-B87C69FEEB4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67308" y="9040991"/>
            <a:ext cx="1381458" cy="40932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E0AE442-44B0-950C-9A13-B5A85C0188F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19822" y="9040993"/>
            <a:ext cx="1380978" cy="409322"/>
          </a:xfrm>
          <a:prstGeom prst="rect">
            <a:avLst/>
          </a:prstGeom>
        </p:spPr>
      </p:pic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F24F8E41-A3DC-77A0-CBDA-51940F9739F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40799" y="453600"/>
            <a:ext cx="3060000" cy="54036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1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Logo image goes here</a:t>
            </a:r>
          </a:p>
        </p:txBody>
      </p:sp>
    </p:spTree>
    <p:extLst>
      <p:ext uri="{BB962C8B-B14F-4D97-AF65-F5344CB8AC3E}">
        <p14:creationId xmlns:p14="http://schemas.microsoft.com/office/powerpoint/2010/main" val="2827194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Library Poster A4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D99DCE6-C407-1EE9-1B2C-119751C70193}"/>
              </a:ext>
            </a:extLst>
          </p:cNvPr>
          <p:cNvSpPr/>
          <p:nvPr userDrawn="1"/>
        </p:nvSpPr>
        <p:spPr>
          <a:xfrm>
            <a:off x="-871496" y="6202017"/>
            <a:ext cx="8600990" cy="4194313"/>
          </a:xfrm>
          <a:prstGeom prst="rect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Wave 11">
            <a:extLst>
              <a:ext uri="{FF2B5EF4-FFF2-40B4-BE49-F238E27FC236}">
                <a16:creationId xmlns:a16="http://schemas.microsoft.com/office/drawing/2014/main" id="{162BB3CC-3391-B57F-8DEB-0D27DB01B08F}"/>
              </a:ext>
            </a:extLst>
          </p:cNvPr>
          <p:cNvSpPr/>
          <p:nvPr userDrawn="1"/>
        </p:nvSpPr>
        <p:spPr>
          <a:xfrm rot="10800000">
            <a:off x="-871495" y="3050668"/>
            <a:ext cx="8600989" cy="5040086"/>
          </a:xfrm>
          <a:prstGeom prst="wave">
            <a:avLst/>
          </a:prstGeom>
          <a:solidFill>
            <a:srgbClr val="004C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34842" y="7886788"/>
            <a:ext cx="5322356" cy="471303"/>
          </a:xfrm>
        </p:spPr>
        <p:txBody>
          <a:bodyPr anchor="t">
            <a:noAutofit/>
          </a:bodyPr>
          <a:lstStyle>
            <a:lvl1pPr algn="l">
              <a:defRPr sz="2000" b="1" i="0" spc="-40" baseline="0">
                <a:solidFill>
                  <a:schemeClr val="bg1"/>
                </a:solidFill>
                <a:latin typeface="Raleway" panose="020B0503030101060003" pitchFamily="34" charset="77"/>
              </a:defRPr>
            </a:lvl1pPr>
          </a:lstStyle>
          <a:p>
            <a:r>
              <a:rPr lang="en-GB" dirty="0"/>
              <a:t>Title of the book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29198" y="8212658"/>
            <a:ext cx="5328000" cy="30412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 dirty="0"/>
              <a:t>Author name goes here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74E78-5B66-9249-821B-0D3EC4C3E94D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9319C6F-5C26-65B7-BF1C-987CE5F3FDFE}"/>
              </a:ext>
            </a:extLst>
          </p:cNvPr>
          <p:cNvSpPr>
            <a:spLocks noChangeAspect="1"/>
          </p:cNvSpPr>
          <p:nvPr userDrawn="1"/>
        </p:nvSpPr>
        <p:spPr>
          <a:xfrm>
            <a:off x="6400800" y="0"/>
            <a:ext cx="4572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76F22950-4EAB-3C5E-6115-9EF830536070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457198" y="1624194"/>
            <a:ext cx="5943601" cy="5943601"/>
          </a:xfrm>
          <a:prstGeom prst="rect">
            <a:avLst/>
          </a:prstGeom>
        </p:spPr>
        <p:txBody>
          <a:bodyPr anchor="ctr"/>
          <a:lstStyle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Cover image goes here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1FE9B0-33AF-3BFA-23EA-277705D35B13}"/>
              </a:ext>
            </a:extLst>
          </p:cNvPr>
          <p:cNvSpPr>
            <a:spLocks/>
          </p:cNvSpPr>
          <p:nvPr userDrawn="1"/>
        </p:nvSpPr>
        <p:spPr>
          <a:xfrm>
            <a:off x="457198" y="7964550"/>
            <a:ext cx="72000" cy="471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2391C91-825A-A1FB-8676-CA37BD51D0CE}"/>
              </a:ext>
            </a:extLst>
          </p:cNvPr>
          <p:cNvSpPr txBox="1"/>
          <p:nvPr userDrawn="1"/>
        </p:nvSpPr>
        <p:spPr>
          <a:xfrm>
            <a:off x="352544" y="9056876"/>
            <a:ext cx="1196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>
                <a:solidFill>
                  <a:schemeClr val="bg1"/>
                </a:solidFill>
                <a:latin typeface="Raleway" panose="020B0503030101060003" pitchFamily="34" charset="77"/>
              </a:rPr>
              <a:t>Listen on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0D144D67-26FC-D6C5-E77A-B87C69FEEB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67308" y="9040991"/>
            <a:ext cx="1381458" cy="409321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DE0AE442-44B0-950C-9A13-B5A85C0188F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019822" y="9040993"/>
            <a:ext cx="1380978" cy="409322"/>
          </a:xfrm>
          <a:prstGeom prst="rect">
            <a:avLst/>
          </a:prstGeom>
        </p:spPr>
      </p:pic>
      <p:sp>
        <p:nvSpPr>
          <p:cNvPr id="4" name="Picture Placeholder 6">
            <a:extLst>
              <a:ext uri="{FF2B5EF4-FFF2-40B4-BE49-F238E27FC236}">
                <a16:creationId xmlns:a16="http://schemas.microsoft.com/office/drawing/2014/main" id="{F24F8E41-A3DC-77A0-CBDA-51940F9739FC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3340799" y="453600"/>
            <a:ext cx="3060000" cy="540365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1100" b="1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Logo image goes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4021CAC-1958-A7C6-468A-A7BA26D1E84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57200" y="453600"/>
            <a:ext cx="1914300" cy="540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AF1F3D-D20E-4EE0-1B34-4EA7AA2AE6A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555200" y="9039600"/>
            <a:ext cx="1447199" cy="406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64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107B2-EADD-F04D-82C1-7C91006D5826}" type="datetimeFigureOut">
              <a:rPr lang="en-US" smtClean="0"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1EFB6-EDC6-0F4A-B171-C4E910FDC8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17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Raleway" panose="020B0503030101060003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21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8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50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35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350" kern="1200">
          <a:solidFill>
            <a:schemeClr val="tx1"/>
          </a:solidFill>
          <a:latin typeface="Raleway" panose="020B0503030101060003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25EAA-0067-87C6-F079-6B8347BC18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F3E83-3A05-B03F-96E2-4367B2FBBB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51E752D-F364-C628-BDC6-E4EDBADC079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D617901-35F3-C65A-F46B-99D4F908164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</p:spTree>
    <p:extLst>
      <p:ext uri="{BB962C8B-B14F-4D97-AF65-F5344CB8AC3E}">
        <p14:creationId xmlns:p14="http://schemas.microsoft.com/office/powerpoint/2010/main" val="661831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CDC0C-32B1-C72B-0027-B072C0A14D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33CFB-42E7-C9F8-88AD-0ECF142155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34BB8CA-AD05-09B4-974E-17E0216ACB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0DBB47E-7EC8-00CD-457C-0E00C36BDE87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</p:spTree>
    <p:extLst>
      <p:ext uri="{BB962C8B-B14F-4D97-AF65-F5344CB8AC3E}">
        <p14:creationId xmlns:p14="http://schemas.microsoft.com/office/powerpoint/2010/main" val="793442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4</Words>
  <Application>Microsoft Office PowerPoint</Application>
  <PresentationFormat>A4 Paper (210x297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Raleway</vt:lpstr>
      <vt:lpstr>Office Theme</vt:lpstr>
      <vt:lpstr>Title</vt:lpstr>
      <vt:lpstr>Title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Clancy</dc:creator>
  <cp:lastModifiedBy>Daniel Eggleston</cp:lastModifiedBy>
  <cp:revision>17</cp:revision>
  <dcterms:created xsi:type="dcterms:W3CDTF">2022-10-18T15:11:22Z</dcterms:created>
  <dcterms:modified xsi:type="dcterms:W3CDTF">2022-10-19T12:59:32Z</dcterms:modified>
</cp:coreProperties>
</file>