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Witness Of Fact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Drew Rooke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22E3B01-8CB4-5C83-F7BF-AA02F7088A82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Witness Of Fact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Drew Rooke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74CF866-9B70-6144-B2B0-81C59D87D89C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12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A Witness Of Fact</vt:lpstr>
      <vt:lpstr>A Witness Of Fact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22</cp:revision>
  <dcterms:created xsi:type="dcterms:W3CDTF">2022-10-18T15:11:22Z</dcterms:created>
  <dcterms:modified xsi:type="dcterms:W3CDTF">2022-10-19T13:23:07Z</dcterms:modified>
</cp:coreProperties>
</file>