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422" r:id="rId2"/>
  </p:sldIdLst>
  <p:sldSz cx="9906000" cy="6858000" type="A4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aleway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A8204"/>
    <a:srgbClr val="EC2008"/>
    <a:srgbClr val="BBC1C1"/>
    <a:srgbClr val="004C97"/>
    <a:srgbClr val="FF9300"/>
    <a:srgbClr val="193142"/>
    <a:srgbClr val="9F1014"/>
    <a:srgbClr val="D9222A"/>
    <a:srgbClr val="ED7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5"/>
    <p:restoredTop sz="94926"/>
  </p:normalViewPr>
  <p:slideViewPr>
    <p:cSldViewPr snapToGrid="0" snapToObjects="1" showGuides="1">
      <p:cViewPr varScale="1">
        <p:scale>
          <a:sx n="65" d="100"/>
          <a:sy n="65" d="100"/>
        </p:scale>
        <p:origin x="180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6B635-F940-5344-AA08-06747B128A8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9108C-F82E-804D-ABA4-C3A465BCE796}" type="datetimeFigureOut">
              <a:rPr lang="en-US" smtClean="0"/>
              <a:t>10/27/2022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8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F9AA3-6E45-764F-B14C-DBBA7D905907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6EF1F-CE84-314B-BACE-746876005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4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(Blu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92815" y="1617712"/>
            <a:ext cx="5455312" cy="14402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Join our </a:t>
            </a:r>
            <a:r>
              <a:rPr lang="en-US" dirty="0" err="1"/>
              <a:t>uLIBRARY</a:t>
            </a:r>
            <a:r>
              <a:rPr lang="en-US" dirty="0"/>
              <a:t> demo day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92815" y="2912814"/>
            <a:ext cx="4460185" cy="862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2000" baseline="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Discover a new way to experience your </a:t>
            </a:r>
            <a:r>
              <a:rPr lang="en-US" dirty="0" err="1"/>
              <a:t>favourite</a:t>
            </a:r>
            <a:r>
              <a:rPr lang="en-US" dirty="0"/>
              <a:t> books.</a:t>
            </a:r>
          </a:p>
        </p:txBody>
      </p:sp>
    </p:spTree>
    <p:extLst>
      <p:ext uri="{BB962C8B-B14F-4D97-AF65-F5344CB8AC3E}">
        <p14:creationId xmlns:p14="http://schemas.microsoft.com/office/powerpoint/2010/main" val="236209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6" userDrawn="1">
          <p15:clr>
            <a:srgbClr val="F26B43"/>
          </p15:clr>
        </p15:guide>
        <p15:guide id="2" pos="5884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4EB2-D7F9-2743-A864-3ABCB435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15" y="1865540"/>
            <a:ext cx="5455312" cy="1440237"/>
          </a:xfrm>
        </p:spPr>
        <p:txBody>
          <a:bodyPr/>
          <a:lstStyle/>
          <a:p>
            <a:r>
              <a:rPr lang="en-US" dirty="0"/>
              <a:t>Join our uLibrary demo day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BA219-1EA5-0F4C-B56A-C32D94FD2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815" y="3160642"/>
            <a:ext cx="4460185" cy="862488"/>
          </a:xfrm>
        </p:spPr>
        <p:txBody>
          <a:bodyPr/>
          <a:lstStyle/>
          <a:p>
            <a:r>
              <a:rPr lang="en-US" dirty="0"/>
              <a:t>Discover a new way to experience your favourite books.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A3779AD-4FBB-EC4B-9150-D20FC5D06291}"/>
              </a:ext>
            </a:extLst>
          </p:cNvPr>
          <p:cNvSpPr txBox="1">
            <a:spLocks/>
          </p:cNvSpPr>
          <p:nvPr/>
        </p:nvSpPr>
        <p:spPr>
          <a:xfrm>
            <a:off x="1020826" y="4269558"/>
            <a:ext cx="3932175" cy="461535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800" kern="1200" baseline="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0" kern="120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625" b="1" dirty="0"/>
              <a:t>Day </a:t>
            </a:r>
            <a:r>
              <a:rPr lang="en-GB" sz="1625" b="1" baseline="30000" dirty="0" err="1"/>
              <a:t>th</a:t>
            </a:r>
            <a:r>
              <a:rPr lang="en-GB" sz="1625" b="1" dirty="0"/>
              <a:t> Month</a:t>
            </a:r>
            <a:endParaRPr lang="en-GB" sz="894" b="1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4E6662E-A977-DF40-8FFA-226E5D0CD40A}"/>
              </a:ext>
            </a:extLst>
          </p:cNvPr>
          <p:cNvSpPr txBox="1">
            <a:spLocks/>
          </p:cNvSpPr>
          <p:nvPr/>
        </p:nvSpPr>
        <p:spPr>
          <a:xfrm>
            <a:off x="1020824" y="5339124"/>
            <a:ext cx="5086061" cy="665366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800" kern="1200" baseline="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0" kern="120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25" b="1" dirty="0"/>
              <a:t>Library Name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625" dirty="0"/>
              <a:t>Library Address</a:t>
            </a:r>
            <a:endParaRPr lang="en-GB" sz="894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425BE-5A22-6A4A-80C7-8B197D8FD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31" y="5443396"/>
            <a:ext cx="339659" cy="453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469806-EE88-2148-9163-86CCAC09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35" y="4257618"/>
            <a:ext cx="352904" cy="352904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5AC8AD3-F9DF-D74D-A74E-29BB5204CA03}"/>
              </a:ext>
            </a:extLst>
          </p:cNvPr>
          <p:cNvSpPr txBox="1">
            <a:spLocks/>
          </p:cNvSpPr>
          <p:nvPr/>
        </p:nvSpPr>
        <p:spPr>
          <a:xfrm>
            <a:off x="1023757" y="4809312"/>
            <a:ext cx="3932175" cy="461535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800" kern="1200" baseline="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0" kern="120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Raleway" panose="020B0503030101060003" pitchFamily="34" charset="77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Raleway" panose="020B0503030101060003" pitchFamily="34" charset="77"/>
                <a:cs typeface="Raleway" panose="020B0503030101060003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625" dirty="0"/>
              <a:t>Start am – End pm</a:t>
            </a:r>
            <a:endParaRPr lang="en-GB" sz="894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FE46C3-B14C-C246-A4A2-C86581036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80" y="4846048"/>
            <a:ext cx="353136" cy="353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B8DF51-796D-DC4E-A77E-A9A95FECAD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43194" y="345079"/>
            <a:ext cx="7316501" cy="6350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2873C-6CFB-AC4C-AD6E-A4D21438F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50" y="692150"/>
            <a:ext cx="2258874" cy="6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11043</TotalTime>
  <Words>27</Words>
  <Application>Microsoft Office PowerPoint</Application>
  <PresentationFormat>A4 Paper (210x297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Raleway</vt:lpstr>
      <vt:lpstr>Calibri</vt:lpstr>
      <vt:lpstr>Arial</vt:lpstr>
      <vt:lpstr>Office Theme</vt:lpstr>
      <vt:lpstr>Join our uLibrary demo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 Clancy</dc:creator>
  <cp:lastModifiedBy>Daniel Eggleston</cp:lastModifiedBy>
  <cp:revision>901</cp:revision>
  <cp:lastPrinted>2021-08-26T10:58:34Z</cp:lastPrinted>
  <dcterms:created xsi:type="dcterms:W3CDTF">2016-11-04T09:37:05Z</dcterms:created>
  <dcterms:modified xsi:type="dcterms:W3CDTF">2022-10-27T08:44:27Z</dcterms:modified>
</cp:coreProperties>
</file>